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2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모서리가 둥근 직사각형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모서리가 둥근 직사각형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모서리가 둥근 직사각형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모서리가 둥근 직사각형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BAD4E44-3105-486F-8DDF-06B701519929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5AF7D0A9-A31B-468F-836D-C8611970B0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1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1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1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1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75656" y="3645024"/>
            <a:ext cx="6400800" cy="2088232"/>
          </a:xfrm>
        </p:spPr>
        <p:txBody>
          <a:bodyPr>
            <a:normAutofit/>
          </a:bodyPr>
          <a:lstStyle/>
          <a:p>
            <a:r>
              <a:rPr lang="en-US" altLang="ko-KR" sz="3600" b="1" dirty="0" smtClean="0">
                <a:solidFill>
                  <a:srgbClr val="002060"/>
                </a:solidFill>
                <a:latin typeface="HY울릉도M" pitchFamily="18" charset="-127"/>
                <a:ea typeface="HY울릉도M" pitchFamily="18" charset="-127"/>
              </a:rPr>
              <a:t>9/19(</a:t>
            </a:r>
            <a:r>
              <a:rPr lang="ko-KR" altLang="en-US" sz="3600" b="1" dirty="0">
                <a:solidFill>
                  <a:srgbClr val="002060"/>
                </a:solidFill>
                <a:latin typeface="HY울릉도M" pitchFamily="18" charset="-127"/>
                <a:ea typeface="HY울릉도M" pitchFamily="18" charset="-127"/>
              </a:rPr>
              <a:t>월</a:t>
            </a:r>
            <a:r>
              <a:rPr lang="en-US" altLang="ko-KR" sz="3600" b="1" dirty="0" smtClean="0">
                <a:solidFill>
                  <a:srgbClr val="002060"/>
                </a:solidFill>
                <a:latin typeface="HY울릉도M" pitchFamily="18" charset="-127"/>
                <a:ea typeface="HY울릉도M" pitchFamily="18" charset="-127"/>
              </a:rPr>
              <a:t>)</a:t>
            </a:r>
            <a:r>
              <a:rPr lang="ko-KR" altLang="en-US" sz="2800" b="1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부터</a:t>
            </a:r>
            <a:r>
              <a:rPr lang="ko-KR" altLang="en-US" sz="3600" b="1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3600" b="1" dirty="0" smtClean="0">
                <a:solidFill>
                  <a:srgbClr val="002060"/>
                </a:solidFill>
                <a:latin typeface="HY울릉도M" pitchFamily="18" charset="-127"/>
                <a:ea typeface="HY울릉도M" pitchFamily="18" charset="-127"/>
              </a:rPr>
              <a:t>정상진료</a:t>
            </a:r>
            <a:r>
              <a:rPr lang="ko-KR" altLang="en-US" sz="3600" b="1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b="1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합니다</a:t>
            </a:r>
            <a:r>
              <a:rPr lang="en-US" altLang="ko-KR" sz="2800" b="1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.</a:t>
            </a:r>
            <a:r>
              <a:rPr lang="en-US" altLang="ko-KR" sz="2800" b="1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.</a:t>
            </a:r>
          </a:p>
          <a:p>
            <a:endParaRPr lang="en-US" altLang="ko-KR" dirty="0" smtClean="0"/>
          </a:p>
          <a:p>
            <a:r>
              <a:rPr lang="ko-KR" altLang="en-US" sz="3200" dirty="0" smtClean="0">
                <a:solidFill>
                  <a:srgbClr val="00206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즐거운</a:t>
            </a:r>
            <a:r>
              <a:rPr lang="ko-KR" altLang="en-US" sz="3200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z="3200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추석 명절 </a:t>
            </a:r>
            <a:r>
              <a:rPr lang="ko-KR" altLang="en-US" sz="3200" dirty="0" smtClean="0">
                <a:solidFill>
                  <a:srgbClr val="00206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되세요</a:t>
            </a:r>
            <a:r>
              <a:rPr lang="en-US" altLang="ko-KR" sz="3200" dirty="0" smtClean="0">
                <a:solidFill>
                  <a:srgbClr val="00206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^^</a:t>
            </a:r>
          </a:p>
          <a:p>
            <a:endParaRPr lang="en-US" altLang="ko-KR" sz="3200" dirty="0" smtClean="0"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35344" y="188640"/>
            <a:ext cx="5414570" cy="1224136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ko-KR" altLang="en-U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D아트체" pitchFamily="18" charset="-127"/>
                <a:ea typeface="MD아트체" pitchFamily="18" charset="-127"/>
              </a:rPr>
              <a:t> </a:t>
            </a:r>
            <a:r>
              <a:rPr lang="ko-KR" altLang="en-US" sz="48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동녘M" panose="02030600000101010101" pitchFamily="18" charset="-127"/>
                <a:ea typeface="HY동녘M" panose="02030600000101010101" pitchFamily="18" charset="-127"/>
              </a:rPr>
              <a:t>추석</a:t>
            </a:r>
            <a:r>
              <a:rPr lang="ko-KR" altLang="en-U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z="4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동녘M" panose="02030600000101010101" pitchFamily="18" charset="-127"/>
                <a:ea typeface="HY동녘M" panose="02030600000101010101" pitchFamily="18" charset="-127"/>
              </a:rPr>
              <a:t>연휴</a:t>
            </a:r>
            <a:r>
              <a:rPr lang="ko-KR" altLang="en-U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z="48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동녘M" panose="02030600000101010101" pitchFamily="18" charset="-127"/>
                <a:ea typeface="HY동녘M" panose="02030600000101010101" pitchFamily="18" charset="-127"/>
              </a:rPr>
              <a:t>안내</a:t>
            </a:r>
            <a:endParaRPr lang="ko-KR" altLang="en-US" sz="48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822" y="5949279"/>
            <a:ext cx="3456384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237" y="1844824"/>
            <a:ext cx="810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   9/12</a:t>
            </a:r>
            <a:r>
              <a:rPr lang="en-US" altLang="ko-KR" sz="32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32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월</a:t>
            </a:r>
            <a:r>
              <a:rPr lang="en-US" altLang="ko-KR" sz="32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)Pm2:00</a:t>
            </a:r>
            <a:r>
              <a:rPr lang="en-US" altLang="ko-KR" sz="36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~9/17</a:t>
            </a:r>
            <a:r>
              <a:rPr lang="en-US" altLang="ko-KR" sz="32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32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토</a:t>
            </a:r>
            <a:r>
              <a:rPr lang="en-US" altLang="ko-KR" sz="32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en-US" altLang="ko-KR" sz="30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:</a:t>
            </a:r>
            <a:r>
              <a:rPr lang="ko-KR" altLang="en-US" sz="30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40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휴진</a:t>
            </a:r>
            <a:r>
              <a:rPr lang="ko-KR" altLang="en-US" sz="3000" b="1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endParaRPr lang="ko-KR" altLang="en-US" sz="3000" b="1" dirty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026" name="Picture 2" descr="C:\Users\user\AppData\Local\Microsoft\Windows\Temporary Internet Files\Content.IE5\KR9RHEYF\092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6632"/>
            <a:ext cx="316835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01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균형">
  <a:themeElements>
    <a:clrScheme name="균형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균형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균형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108</TotalTime>
  <Words>27</Words>
  <Application>Microsoft Office PowerPoint</Application>
  <PresentationFormat>화면 슬라이드 쇼(4:3)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균형</vt:lpstr>
      <vt:lpstr> 추석 연휴 안내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Sangdam</cp:lastModifiedBy>
  <cp:revision>14</cp:revision>
  <dcterms:created xsi:type="dcterms:W3CDTF">2016-09-02T13:32:13Z</dcterms:created>
  <dcterms:modified xsi:type="dcterms:W3CDTF">2016-09-03T02:17:24Z</dcterms:modified>
</cp:coreProperties>
</file>